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jpg"/><Relationship Id="rId4" Type="http://schemas.openxmlformats.org/officeDocument/2006/relationships/hyperlink" Target="https://twitter.com/diegolasaosa" TargetMode="External"/><Relationship Id="rId5" Type="http://schemas.openxmlformats.org/officeDocument/2006/relationships/hyperlink" Target="https://twitter.com/diegolasaosa" TargetMode="External"/><Relationship Id="rId6" Type="http://schemas.openxmlformats.org/officeDocument/2006/relationships/hyperlink" Target="https://twitter.com/diegolasaosa" TargetMode="External"/><Relationship Id="rId7" Type="http://schemas.openxmlformats.org/officeDocument/2006/relationships/hyperlink" Target="https://twitter.com/diegolasaos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05.png"/><Relationship Id="rId6" Type="http://schemas.openxmlformats.org/officeDocument/2006/relationships/image" Target="../media/image03.png"/><Relationship Id="rId7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111400"/>
            <a:ext cx="8520600" cy="1334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</a:rPr>
              <a:t>El Evento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836337" y="5361500"/>
            <a:ext cx="7569300" cy="137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Primer Endesa Hackathon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Equipo IRON MAN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25" y="1946633"/>
            <a:ext cx="5259327" cy="2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37" y="829974"/>
            <a:ext cx="6513575" cy="48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ctrTitle"/>
          </p:nvPr>
        </p:nvSpPr>
        <p:spPr>
          <a:xfrm>
            <a:off x="2670925" y="-2250"/>
            <a:ext cx="3802200" cy="888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</a:rPr>
              <a:t>La Idea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33000" y="5715125"/>
            <a:ext cx="8782800" cy="114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Una cámara termográfica Low Cost para conocer las fugas de calor de un inmueble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919" y="1372093"/>
            <a:ext cx="7762999" cy="524368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type="ctrTitle"/>
          </p:nvPr>
        </p:nvSpPr>
        <p:spPr>
          <a:xfrm>
            <a:off x="65925" y="0"/>
            <a:ext cx="9034200" cy="111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</a:rPr>
              <a:t>El Equipo</a:t>
            </a:r>
          </a:p>
        </p:txBody>
      </p:sp>
      <p:sp>
        <p:nvSpPr>
          <p:cNvPr id="70" name="Shape 70"/>
          <p:cNvSpPr/>
          <p:nvPr/>
        </p:nvSpPr>
        <p:spPr>
          <a:xfrm flipH="1">
            <a:off x="3054652" y="1262927"/>
            <a:ext cx="1134000" cy="864299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600" u="sng">
                <a:highlight>
                  <a:srgbClr val="FFFFFF"/>
                </a:highlight>
                <a:hlinkClick r:id="rId4"/>
              </a:rPr>
              <a:t>@</a:t>
            </a:r>
            <a:r>
              <a:rPr lang="en-GB" sz="1600"/>
              <a:t>fauria</a:t>
            </a:r>
          </a:p>
        </p:txBody>
      </p:sp>
      <p:sp>
        <p:nvSpPr>
          <p:cNvPr id="71" name="Shape 71"/>
          <p:cNvSpPr/>
          <p:nvPr/>
        </p:nvSpPr>
        <p:spPr>
          <a:xfrm flipH="1">
            <a:off x="62203" y="1372094"/>
            <a:ext cx="2349600" cy="1103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600" u="sng">
                <a:highlight>
                  <a:srgbClr val="FFFFFF"/>
                </a:highlight>
                <a:hlinkClick r:id="rId5"/>
              </a:rPr>
              <a:t>@diegolasaosa</a:t>
            </a:r>
          </a:p>
        </p:txBody>
      </p:sp>
      <p:sp>
        <p:nvSpPr>
          <p:cNvPr id="72" name="Shape 72"/>
          <p:cNvSpPr/>
          <p:nvPr/>
        </p:nvSpPr>
        <p:spPr>
          <a:xfrm>
            <a:off x="6807676" y="1507523"/>
            <a:ext cx="2288700" cy="110309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 u="sng">
                <a:highlight>
                  <a:srgbClr val="FFFFFF"/>
                </a:highlight>
                <a:hlinkClick r:id="rId6"/>
              </a:rPr>
              <a:t>@</a:t>
            </a:r>
            <a:r>
              <a:rPr lang="en-GB" sz="1600"/>
              <a:t>NuoValencia</a:t>
            </a:r>
          </a:p>
        </p:txBody>
      </p:sp>
      <p:sp>
        <p:nvSpPr>
          <p:cNvPr id="73" name="Shape 73"/>
          <p:cNvSpPr/>
          <p:nvPr/>
        </p:nvSpPr>
        <p:spPr>
          <a:xfrm>
            <a:off x="4568901" y="1746390"/>
            <a:ext cx="2055600" cy="864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 u="sng">
                <a:highlight>
                  <a:srgbClr val="FFFFFF"/>
                </a:highlight>
                <a:hlinkClick r:id="rId7"/>
              </a:rPr>
              <a:t>@</a:t>
            </a:r>
            <a:r>
              <a:rPr lang="en-GB" sz="1600"/>
              <a:t>eatgreekspeakfr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subTitle"/>
          </p:nvPr>
        </p:nvSpPr>
        <p:spPr>
          <a:xfrm>
            <a:off x="97800" y="2311233"/>
            <a:ext cx="2521200" cy="90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Raspberry Pi</a:t>
            </a:r>
            <a:r>
              <a:rPr lang="en-GB">
                <a:solidFill>
                  <a:srgbClr val="00FFFF"/>
                </a:solidFill>
              </a:rPr>
              <a:t> </a:t>
            </a:r>
          </a:p>
        </p:txBody>
      </p:sp>
      <p:sp>
        <p:nvSpPr>
          <p:cNvPr id="79" name="Shape 79"/>
          <p:cNvSpPr txBox="1"/>
          <p:nvPr>
            <p:ph type="ctrTitle"/>
          </p:nvPr>
        </p:nvSpPr>
        <p:spPr>
          <a:xfrm>
            <a:off x="311700" y="200966"/>
            <a:ext cx="8520600" cy="1193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</a:rPr>
              <a:t>Hardware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28" y="112925"/>
            <a:ext cx="2308051" cy="18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219725" y="5777800"/>
            <a:ext cx="2748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800">
                <a:solidFill>
                  <a:srgbClr val="FFFFFF"/>
                </a:solidFill>
              </a:rPr>
              <a:t>Raspberry Cam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25" y="3822200"/>
            <a:ext cx="1977448" cy="168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976" y="1566015"/>
            <a:ext cx="2308051" cy="17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3072000" y="3512233"/>
            <a:ext cx="3000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800">
                <a:solidFill>
                  <a:srgbClr val="FFFFFF"/>
                </a:solidFill>
              </a:rPr>
              <a:t>Arduino UNO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6875" y="85815"/>
            <a:ext cx="2134049" cy="18870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6191100" y="2311216"/>
            <a:ext cx="30000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800">
                <a:solidFill>
                  <a:srgbClr val="FFFFFF"/>
                </a:solidFill>
              </a:rPr>
              <a:t>Servomotores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9675" y="2942533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6020300" y="5555166"/>
            <a:ext cx="30000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800">
                <a:solidFill>
                  <a:srgbClr val="FFFFFF"/>
                </a:solidFill>
              </a:rPr>
              <a:t>MLX 90614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311700" y="415266"/>
            <a:ext cx="8520600" cy="127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0000FF"/>
                </a:solidFill>
              </a:rPr>
              <a:t>Software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00" y="661971"/>
            <a:ext cx="7542525" cy="56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311700" y="166027"/>
            <a:ext cx="8520600" cy="826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</a:rPr>
              <a:t>Prototipo</a:t>
            </a:r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311700" y="5996950"/>
            <a:ext cx="8520600" cy="74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Prototipo funcional Thermo man 360º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364700"/>
            <a:ext cx="7917900" cy="445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ctrTitle"/>
          </p:nvPr>
        </p:nvSpPr>
        <p:spPr>
          <a:xfrm>
            <a:off x="311700" y="402666"/>
            <a:ext cx="8520600" cy="147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</a:rPr>
              <a:t>Mejoras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0" y="1648433"/>
            <a:ext cx="9144000" cy="52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800">
                <a:solidFill>
                  <a:srgbClr val="FFFFFF"/>
                </a:solidFill>
              </a:rPr>
              <a:t>Alarma antincendio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2800">
                <a:solidFill>
                  <a:srgbClr val="FFFFFF"/>
                </a:solidFill>
              </a:rPr>
              <a:t>Sistema ihealth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2800">
                <a:solidFill>
                  <a:srgbClr val="FFFFFF"/>
                </a:solidFill>
              </a:rPr>
              <a:t>Cualquier control basado en temperatura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00FFFF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311700" y="191127"/>
            <a:ext cx="8520600" cy="87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</a:rPr>
              <a:t>La Presentación</a:t>
            </a:r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00FFFF"/>
                </a:solidFill>
              </a:rPr>
              <a:t>...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4" y="1370325"/>
            <a:ext cx="8814774" cy="496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311700" y="992766"/>
            <a:ext cx="8520600" cy="105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 sz="6000">
                <a:solidFill>
                  <a:srgbClr val="FFFFFF"/>
                </a:solidFill>
              </a:rPr>
              <a:t>¿Preguntas?</a:t>
            </a:r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100" y="4933200"/>
            <a:ext cx="9144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3600">
                <a:solidFill>
                  <a:srgbClr val="FFFFFF"/>
                </a:solidFill>
              </a:rPr>
              <a:t>Fernando Álvarez-Uría - @fauria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 sz="3600">
                <a:solidFill>
                  <a:srgbClr val="FFFFFF"/>
                </a:solidFill>
              </a:rPr>
              <a:t>Nuño Valencia - @NuoValencia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